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8" r:id="rId6"/>
    <p:sldId id="269" r:id="rId7"/>
    <p:sldId id="270" r:id="rId8"/>
    <p:sldId id="271" r:id="rId9"/>
    <p:sldId id="272" r:id="rId10"/>
    <p:sldId id="261" r:id="rId11"/>
    <p:sldId id="262" r:id="rId12"/>
    <p:sldId id="264" r:id="rId13"/>
    <p:sldId id="263" r:id="rId14"/>
    <p:sldId id="265" r:id="rId15"/>
    <p:sldId id="266" r:id="rId16"/>
    <p:sldId id="267" r:id="rId17"/>
    <p:sldId id="273" r:id="rId18"/>
    <p:sldId id="274" r:id="rId19"/>
    <p:sldId id="275" r:id="rId20"/>
    <p:sldId id="276" r:id="rId21"/>
    <p:sldId id="277" r:id="rId22"/>
    <p:sldId id="280" r:id="rId23"/>
    <p:sldId id="278" r:id="rId24"/>
    <p:sldId id="279" r:id="rId25"/>
    <p:sldId id="281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EC9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9"/>
    <p:restoredTop sz="93399"/>
  </p:normalViewPr>
  <p:slideViewPr>
    <p:cSldViewPr snapToGrid="0" snapToObjects="1">
      <p:cViewPr varScale="1">
        <p:scale>
          <a:sx n="65" d="100"/>
          <a:sy n="65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6A31E-42C7-F94A-A7B0-8FAAE25FC5AE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1F88-BB40-0747-BBD8-042D77F3BE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0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0A82-4DA5-724B-A05B-D10AF59B8721}" type="datetimeFigureOut">
              <a:rPr kumimoji="1" lang="ja-JP" altLang="en-US" smtClean="0"/>
              <a:t>2017/5/29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s.google.co.jp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8176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777240" y="1222841"/>
            <a:ext cx="7543800" cy="215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アラビヤ語現地研修</a:t>
            </a:r>
          </a:p>
        </p:txBody>
      </p:sp>
      <p:sp>
        <p:nvSpPr>
          <p:cNvPr id="6" name="サブタイトル 2"/>
          <p:cNvSpPr txBox="1">
            <a:spLocks/>
          </p:cNvSpPr>
          <p:nvPr/>
        </p:nvSpPr>
        <p:spPr>
          <a:xfrm>
            <a:off x="3562574" y="3375491"/>
            <a:ext cx="4436794" cy="115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草場　悠</a:t>
            </a:r>
            <a:endParaRPr lang="en-US" altLang="ja-JP" sz="2400" dirty="0">
              <a:solidFill>
                <a:prstClr val="white"/>
              </a:solidFill>
              <a:latin typeface="HGP明朝E"/>
              <a:ea typeface="HGP明朝E"/>
              <a:cs typeface="HGP明朝E"/>
            </a:endParaRPr>
          </a:p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角田　祐美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1642780" y="2761150"/>
            <a:ext cx="5908484" cy="1"/>
          </a:xfrm>
          <a:prstGeom prst="line">
            <a:avLst/>
          </a:prstGeom>
          <a:ln w="101600" cmpd="tri"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3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151489" y="365125"/>
            <a:ext cx="8799179" cy="6096101"/>
          </a:xfrm>
          <a:prstGeom prst="roundRect">
            <a:avLst/>
          </a:prstGeom>
          <a:solidFill>
            <a:schemeClr val="bg1"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現地研修</a:t>
            </a:r>
            <a:r>
              <a:rPr lang="en-US" altLang="ja-JP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1</a:t>
            </a:r>
            <a:r>
              <a:rPr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日</a:t>
            </a:r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" y="1520706"/>
            <a:ext cx="4715754" cy="471575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760258" y="1521619"/>
            <a:ext cx="419041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授業時間は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7.5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時間！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午前中の授業は、レベル別での授業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午後は主に、それぞれアラビヤ語での発表原稿の作成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夜のミーティングではそれぞれ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日の感想を発表</a:t>
            </a:r>
            <a:endParaRPr lang="en-US" altLang="ja-JP" sz="24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45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423610"/>
            <a:ext cx="8129847" cy="54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37" y="3146446"/>
            <a:ext cx="6906722" cy="38861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56" y="1533447"/>
            <a:ext cx="3700210" cy="27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" y="1439213"/>
            <a:ext cx="4424150" cy="29573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91" y="3312621"/>
            <a:ext cx="6743115" cy="37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授業（午前中）スキル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60" y="1460966"/>
            <a:ext cx="5657240" cy="378157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477" y="1661066"/>
            <a:ext cx="3718237" cy="55620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4" r="-299"/>
          <a:stretch/>
        </p:blipFill>
        <p:spPr>
          <a:xfrm>
            <a:off x="2227810" y="5004262"/>
            <a:ext cx="5569527" cy="25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授業（午後）発表原稿作成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69" y="1484640"/>
            <a:ext cx="5817523" cy="38887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/>
          <a:stretch/>
        </p:blipFill>
        <p:spPr>
          <a:xfrm>
            <a:off x="-172692" y="4206239"/>
            <a:ext cx="6063712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夕食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テーブル, 室内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56930"/>
            <a:ext cx="8229600" cy="55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2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屋外, 空, 草, 野原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4"/>
          <a:srcRect t="-24"/>
          <a:stretch/>
        </p:blipFill>
        <p:spPr>
          <a:xfrm>
            <a:off x="1061547" y="1443790"/>
            <a:ext cx="7018421" cy="52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水, 屋外, 空, 水上競技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9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アラビヤ語とは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5958" y="1480544"/>
            <a:ext cx="73025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話者数は２億人を超え、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　 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ネイティブスピーカーの数は世界で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4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番目に多い。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国連の公用語の一つ。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en-US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今後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世界的に重要性は増すばかり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!!</a:t>
            </a:r>
            <a:endParaRPr lang="ja-JP" altLang="en-US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4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arabic-580x287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87" y="4086930"/>
            <a:ext cx="5009960" cy="24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食べ物, 皿, テーブル, 室内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0379"/>
            <a:ext cx="4195540" cy="2802385"/>
          </a:xfrm>
          <a:prstGeom prst="rect">
            <a:avLst/>
          </a:prstGeom>
        </p:spPr>
      </p:pic>
      <p:pic>
        <p:nvPicPr>
          <p:cNvPr id="10" name="図 9" descr="ケーキ, 食べ物, 皿, 個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7" y="4059075"/>
            <a:ext cx="4192847" cy="2800586"/>
          </a:xfrm>
          <a:prstGeom prst="rect">
            <a:avLst/>
          </a:prstGeom>
        </p:spPr>
      </p:pic>
      <p:pic>
        <p:nvPicPr>
          <p:cNvPr id="9" name="図 8" descr="皿, 食べ物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70379"/>
            <a:ext cx="4184995" cy="2795341"/>
          </a:xfrm>
          <a:prstGeom prst="rect">
            <a:avLst/>
          </a:prstGeom>
        </p:spPr>
      </p:pic>
      <p:pic>
        <p:nvPicPr>
          <p:cNvPr id="11" name="図 10" descr="カップ, コーヒー, 食べ物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3" y="4062659"/>
            <a:ext cx="4184995" cy="2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壁, ポーズをとっている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68921"/>
            <a:ext cx="8229600" cy="54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5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人, 天井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1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食べ物, 皿, テーブル, 人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13" y="3750089"/>
            <a:ext cx="4085245" cy="3063934"/>
          </a:xfrm>
          <a:prstGeom prst="rect">
            <a:avLst/>
          </a:prstGeom>
        </p:spPr>
      </p:pic>
      <p:pic>
        <p:nvPicPr>
          <p:cNvPr id="7" name="図 6" descr="建物, 天井, 室内, 光景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8" y="3760677"/>
            <a:ext cx="4129763" cy="3097323"/>
          </a:xfrm>
          <a:prstGeom prst="rect">
            <a:avLst/>
          </a:prstGeom>
        </p:spPr>
      </p:pic>
      <p:pic>
        <p:nvPicPr>
          <p:cNvPr id="11" name="図 10" descr="自動車, 屋外, 建物, 空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6"/>
          <a:srcRect b="11830"/>
          <a:stretch/>
        </p:blipFill>
        <p:spPr>
          <a:xfrm>
            <a:off x="455959" y="1350205"/>
            <a:ext cx="4144354" cy="2740532"/>
          </a:xfrm>
          <a:prstGeom prst="rect">
            <a:avLst/>
          </a:prstGeom>
        </p:spPr>
      </p:pic>
      <p:pic>
        <p:nvPicPr>
          <p:cNvPr id="13" name="図 12" descr="人, 室内, 光景, 棚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721" y="1350203"/>
            <a:ext cx="4099837" cy="27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9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室内, 人, 床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9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天井, 人, 室内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-722238" y="259278"/>
            <a:ext cx="10117393" cy="1365437"/>
          </a:xfrm>
          <a:prstGeom prst="rect">
            <a:avLst/>
          </a:prstGeom>
          <a:solidFill>
            <a:srgbClr val="FFCCC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71627" y="588054"/>
            <a:ext cx="964879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　 　ご清聴ありがとうございました！ 　</a:t>
            </a:r>
          </a:p>
        </p:txBody>
      </p:sp>
    </p:spTree>
    <p:extLst>
      <p:ext uri="{BB962C8B-B14F-4D97-AF65-F5344CB8AC3E}">
        <p14:creationId xmlns:p14="http://schemas.microsoft.com/office/powerpoint/2010/main" val="413750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SFC</a:t>
            </a:r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でのアラビヤ語教育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スクリーンショット 2015-05-25 16.42.50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/>
          <a:stretch/>
        </p:blipFill>
        <p:spPr>
          <a:xfrm>
            <a:off x="533842" y="1539301"/>
            <a:ext cx="8152958" cy="47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現地研修のスケジュール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コンテンツ プレースホルダー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008469"/>
              </p:ext>
            </p:extLst>
          </p:nvPr>
        </p:nvGraphicFramePr>
        <p:xfrm>
          <a:off x="455958" y="1690689"/>
          <a:ext cx="8059392" cy="47226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06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5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6848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9/3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9/3~9/8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9/10~9/15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9/19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8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到着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オリエンテーション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ダウンタウン散策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アラビア語授業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文法の講義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小旅行　（　死海　）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アラビヤ語授業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  <a:endParaRPr kumimoji="1" lang="en-US" altLang="ja-JP" dirty="0"/>
                    </a:p>
                    <a:p>
                      <a:endParaRPr kumimoji="1" lang="en-US" altLang="ja-JP" sz="1600" dirty="0"/>
                    </a:p>
                    <a:p>
                      <a:endParaRPr kumimoji="1" lang="en-US" altLang="ja-JP" sz="1600" dirty="0"/>
                    </a:p>
                    <a:p>
                      <a:r>
                        <a:rPr kumimoji="1" lang="en-US" altLang="ja-JP" sz="1600" dirty="0"/>
                        <a:t>*</a:t>
                      </a:r>
                      <a:r>
                        <a:rPr kumimoji="1" lang="ja-JP" altLang="en-US" sz="1600" dirty="0"/>
                        <a:t>今年度は犠牲祭の期間に当たったため、</a:t>
                      </a:r>
                      <a:r>
                        <a:rPr kumimoji="1" lang="en-US" altLang="ja-JP" sz="1600" dirty="0"/>
                        <a:t>9/12</a:t>
                      </a:r>
                      <a:r>
                        <a:rPr kumimoji="1" lang="ja-JP" altLang="en-US" sz="1600" dirty="0"/>
                        <a:t>はお休み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　　　最終発表会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最終試験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ja-JP" sz="1600" dirty="0"/>
                        <a:t>　</a:t>
                      </a:r>
                      <a:r>
                        <a:rPr kumimoji="1" lang="ja-JP" altLang="en-US" sz="1600" dirty="0"/>
                        <a:t>　　</a:t>
                      </a:r>
                      <a:r>
                        <a:rPr kumimoji="1" lang="en-US" altLang="ja-JP" sz="1600" baseline="0" dirty="0"/>
                        <a:t>  </a:t>
                      </a:r>
                      <a:r>
                        <a:rPr kumimoji="1" lang="ja-JP" altLang="en-US" sz="1800" dirty="0"/>
                        <a:t>帰国</a:t>
                      </a:r>
                      <a:endParaRPr kumimoji="1" lang="en-US" altLang="ja-JP" sz="1800" dirty="0">
                        <a:latin typeface="+mn-ea"/>
                        <a:ea typeface="+mn-ea"/>
                      </a:endParaRP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36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2" y="1556092"/>
            <a:ext cx="9144000" cy="530190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5750" y="6267450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highlight>
                  <a:srgbClr val="C0C0C0"/>
                </a:highlight>
                <a:hlinkClick r:id="rId5"/>
              </a:rPr>
              <a:t>https://maps.google.co.jp/</a:t>
            </a:r>
            <a:r>
              <a:rPr lang="ja-JP" altLang="en-US" i="1" dirty="0">
                <a:highlight>
                  <a:srgbClr val="C0C0C0"/>
                </a:highlight>
              </a:rPr>
              <a:t>より</a:t>
            </a:r>
            <a:endParaRPr kumimoji="1" lang="ja-JP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299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70_209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774" y="1515016"/>
            <a:ext cx="11345064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4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SC0247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97027"/>
            <a:ext cx="8228358" cy="54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95217"/>
            <a:ext cx="8229600" cy="61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8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図形グループ 9"/>
          <p:cNvGrpSpPr/>
          <p:nvPr/>
        </p:nvGrpSpPr>
        <p:grpSpPr>
          <a:xfrm>
            <a:off x="485920" y="1356062"/>
            <a:ext cx="8169676" cy="5501938"/>
            <a:chOff x="413047" y="1228828"/>
            <a:chExt cx="8169676" cy="5501938"/>
          </a:xfrm>
        </p:grpSpPr>
        <p:pic>
          <p:nvPicPr>
            <p:cNvPr id="11" name="図 10" descr="DSC02482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9131" r="7113" b="3650"/>
            <a:stretch/>
          </p:blipFill>
          <p:spPr>
            <a:xfrm>
              <a:off x="413047" y="1228828"/>
              <a:ext cx="8169676" cy="550193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853534" y="1417638"/>
              <a:ext cx="33992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endParaRPr lang="ja-JP" altLang="en-US" sz="4000" dirty="0">
                <a:ln>
                  <a:solidFill>
                    <a:srgbClr val="F79646"/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37770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197</Words>
  <Application>Microsoft Office PowerPoint</Application>
  <PresentationFormat>画面に合わせる (4:3)</PresentationFormat>
  <Paragraphs>74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HGP明朝E</vt:lpstr>
      <vt:lpstr>HGS明朝E</vt:lpstr>
      <vt:lpstr>Yu Gothic</vt:lpstr>
      <vt:lpstr>Yu Gothic</vt:lpstr>
      <vt:lpstr>游ゴシック Light</vt:lpstr>
      <vt:lpstr>Arial</vt:lpstr>
      <vt:lpstr>Calibri</vt:lpstr>
      <vt:lpstr>Calibri Light</vt:lpstr>
      <vt:lpstr>ホワイト</vt:lpstr>
      <vt:lpstr>PowerPoint プレゼンテーション</vt:lpstr>
      <vt:lpstr>アラビヤ語とは</vt:lpstr>
      <vt:lpstr>SFCでのアラビヤ語教育</vt:lpstr>
      <vt:lpstr>現地研修のスケジュール</vt:lpstr>
      <vt:lpstr>ヨルダンの首都、アンマン</vt:lpstr>
      <vt:lpstr>ヨルダンの首都、アンマン</vt:lpstr>
      <vt:lpstr>ダウンタウンへ</vt:lpstr>
      <vt:lpstr>ダウンタウンへ</vt:lpstr>
      <vt:lpstr>ダウンタウンへ</vt:lpstr>
      <vt:lpstr>現地研修1日のスケジュール</vt:lpstr>
      <vt:lpstr>授業（午前中）</vt:lpstr>
      <vt:lpstr>授業（午前中）インテンシブ2</vt:lpstr>
      <vt:lpstr>授業（午前中）インテンシブ2</vt:lpstr>
      <vt:lpstr>授業（午前中）スキル</vt:lpstr>
      <vt:lpstr>授業（午後）発表原稿作成</vt:lpstr>
      <vt:lpstr>夕食</vt:lpstr>
      <vt:lpstr>小旅行</vt:lpstr>
      <vt:lpstr>小旅行</vt:lpstr>
      <vt:lpstr>小旅行</vt:lpstr>
      <vt:lpstr>お宅訪問</vt:lpstr>
      <vt:lpstr>お宅訪問</vt:lpstr>
      <vt:lpstr>最終発表</vt:lpstr>
      <vt:lpstr>自由時間</vt:lpstr>
      <vt:lpstr>自由時間</vt:lpstr>
      <vt:lpstr>最終発表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草場悠</dc:creator>
  <cp:lastModifiedBy>角田裕美</cp:lastModifiedBy>
  <cp:revision>20</cp:revision>
  <dcterms:created xsi:type="dcterms:W3CDTF">2017-05-24T02:06:16Z</dcterms:created>
  <dcterms:modified xsi:type="dcterms:W3CDTF">2017-05-28T22:56:38Z</dcterms:modified>
</cp:coreProperties>
</file>